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19983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23000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86132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86132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23000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59904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99040" y="121320"/>
            <a:ext cx="1079856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23000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86132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86132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23000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59904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99040" y="121320"/>
            <a:ext cx="1079856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23000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7861320" y="192024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786132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23000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599040" y="4356360"/>
            <a:ext cx="345780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99040" y="121320"/>
            <a:ext cx="1079856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1" lang="en-US" sz="3200" spc="-1" strike="noStrike">
              <a:solidFill>
                <a:srgbClr val="04617b"/>
              </a:solidFill>
              <a:latin typeface="Source Sans Pro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9904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102360" y="435636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102360" y="1920240"/>
            <a:ext cx="524088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99040" y="4356360"/>
            <a:ext cx="10739520" cy="222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56304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400" spc="-1" strike="noStrike">
                <a:solidFill>
                  <a:srgbClr val="dbf5f9"/>
                </a:solidFill>
                <a:latin typeface="Source Sans Pro"/>
              </a:rPr>
              <a:t>&lt;date/time&gt;</a:t>
            </a:r>
            <a:endParaRPr b="0" lang="en-US" sz="2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66560" y="6887160"/>
            <a:ext cx="3803040" cy="52164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2400" spc="-1" strike="noStrike">
                <a:solidFill>
                  <a:srgbClr val="dbf5f9"/>
                </a:solidFill>
                <a:latin typeface="Source Sans Pro"/>
              </a:rPr>
              <a:t>&lt;footer&gt;</a:t>
            </a:r>
            <a:endParaRPr b="0" lang="en-US" sz="2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56620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pPr algn="r"/>
            <a:fld id="{77760BFB-8DC0-4476-A3DE-1D578CC919A4}" type="slidenum">
              <a:rPr b="0" lang="en-US" sz="2400" spc="-1" strike="noStrike">
                <a:solidFill>
                  <a:srgbClr val="dbf5f9"/>
                </a:solidFill>
                <a:latin typeface="Source Sans Pro"/>
              </a:rPr>
              <a:t>&lt;number&gt;</a:t>
            </a:fld>
            <a:endParaRPr b="0" lang="en-US" sz="2400" spc="-1" strike="noStrike">
              <a:solidFill>
                <a:srgbClr val="dbf5f9"/>
              </a:solidFill>
              <a:latin typeface="Source Sans Pro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548640" y="301320"/>
            <a:ext cx="10798560" cy="44535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r>
              <a:rPr b="0" lang="en-US" sz="8000" spc="-1" strike="noStrike">
                <a:solidFill>
                  <a:srgbClr val="04617b"/>
                </a:solidFill>
                <a:latin typeface="Source Sans Pro Light"/>
              </a:rPr>
              <a:t>Click to edit the title text format</a:t>
            </a:r>
            <a:endParaRPr b="0" lang="en-US" sz="8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52960" y="5216400"/>
            <a:ext cx="10789920" cy="1550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23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dbf5f9"/>
                </a:solidFill>
                <a:latin typeface="Source Sans Pro"/>
              </a:rPr>
              <a:t>Click to edit the outline text format</a:t>
            </a:r>
            <a:endParaRPr b="0" lang="en-US" sz="2800" spc="-1" strike="noStrike">
              <a:solidFill>
                <a:srgbClr val="dbf5f9"/>
              </a:solidFill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f491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dbf5f9"/>
                </a:solidFill>
                <a:latin typeface="Source Sans Pro"/>
              </a:rPr>
              <a:t>Second Outline Level</a:t>
            </a:r>
            <a:endParaRPr b="0" lang="en-US" sz="2200" spc="-1" strike="noStrike">
              <a:solidFill>
                <a:srgbClr val="dbf5f9"/>
              </a:solidFill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dbf5f9"/>
                </a:solidFill>
                <a:latin typeface="Source Sans Pro"/>
              </a:rPr>
              <a:t>Third Outline Level</a:t>
            </a:r>
            <a:endParaRPr b="0" lang="en-US" sz="2400" spc="-1" strike="noStrike">
              <a:solidFill>
                <a:srgbClr val="dbf5f9"/>
              </a:solidFill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f491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dbf5f9"/>
                </a:solidFill>
                <a:latin typeface="Source Sans Pro"/>
              </a:rPr>
              <a:t>Fourth Outline Level</a:t>
            </a:r>
            <a:endParaRPr b="0" lang="en-US" sz="2000" spc="-1" strike="noStrike">
              <a:solidFill>
                <a:srgbClr val="dbf5f9"/>
              </a:solidFill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bf5f9"/>
                </a:solidFill>
                <a:latin typeface="Source Sans Pro"/>
              </a:rPr>
              <a:t>Fifth Outline Level</a:t>
            </a:r>
            <a:endParaRPr b="0" lang="en-US" sz="2000" spc="-1" strike="noStrike">
              <a:solidFill>
                <a:srgbClr val="dbf5f9"/>
              </a:solidFill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bf5f9"/>
                </a:solidFill>
                <a:latin typeface="Source Sans Pro"/>
              </a:rPr>
              <a:t>Sixth Outline Level</a:t>
            </a:r>
            <a:endParaRPr b="0" lang="en-US" sz="2000" spc="-1" strike="noStrike">
              <a:solidFill>
                <a:srgbClr val="dbf5f9"/>
              </a:solidFill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bf5f9"/>
                </a:solidFill>
                <a:latin typeface="Source Sans Pro"/>
              </a:rPr>
              <a:t>Seventh Outline Level</a:t>
            </a:r>
            <a:endParaRPr b="0" lang="en-US" sz="2000" spc="-1" strike="noStrike">
              <a:solidFill>
                <a:srgbClr val="dbf5f9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Click to edit the title text format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99040" y="1920240"/>
            <a:ext cx="10739520" cy="466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Click to edit the outline text format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Second Outline Level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Third Outline Level</a:t>
            </a:r>
            <a:endParaRPr b="0" lang="en-US" sz="2400" spc="-1" strike="noStrike"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Source Sans Pro"/>
              </a:rPr>
              <a:t>Fourth Outline Level</a:t>
            </a:r>
            <a:endParaRPr b="0" lang="en-US" sz="2400" spc="-1" strike="noStrike"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Fifth Outline Level</a:t>
            </a:r>
            <a:endParaRPr b="0" lang="en-US" sz="2400" spc="-1" strike="noStrike"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Sixth Outline Level</a:t>
            </a:r>
            <a:endParaRPr b="0" lang="en-US" sz="2400" spc="-1" strike="noStrike"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Seventh Outline Level</a:t>
            </a:r>
            <a:endParaRPr b="0" lang="en-US" sz="2400" spc="-1" strike="noStrike">
              <a:latin typeface="Source Sans Pro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59904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 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102560" y="6887160"/>
            <a:ext cx="3803040" cy="52164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 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02200" y="68871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pPr algn="r"/>
            <a:fld id="{AFD1B841-9C73-4064-B19F-84BC41926976}" type="slidenum"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1</a:t>
            </a:fld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99040" y="301320"/>
            <a:ext cx="10798560" cy="126216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en-US" sz="6000" spc="-1" strike="noStrike">
                <a:solidFill>
                  <a:srgbClr val="04617b"/>
                </a:solidFill>
                <a:latin typeface="Source Sans Pro Light"/>
              </a:rPr>
              <a:t>Click to edit the title text format</a:t>
            </a:r>
            <a:endParaRPr b="0" lang="en-US" sz="60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99040" y="1828800"/>
            <a:ext cx="10830960" cy="5394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412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Click to edit the outline text format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Second Outline Level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Third Outline Level</a:t>
            </a:r>
            <a:endParaRPr b="0" lang="en-US" sz="2400" spc="-1" strike="noStrike"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Source Sans Pro"/>
              </a:rPr>
              <a:t>Fourth Outline Level</a:t>
            </a:r>
            <a:endParaRPr b="0" lang="en-US" sz="2400" spc="-1" strike="noStrike"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Fifth Outline Level</a:t>
            </a:r>
            <a:endParaRPr b="0" lang="en-US" sz="2400" spc="-1" strike="noStrike"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Sixth Outline Level</a:t>
            </a:r>
            <a:endParaRPr b="0" lang="en-US" sz="2400" spc="-1" strike="noStrike"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Seventh Outline Level</a:t>
            </a:r>
            <a:endParaRPr b="0" lang="en-US" sz="2400" spc="-1" strike="noStrike">
              <a:latin typeface="Source Sans Pro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599040" y="6827760"/>
            <a:ext cx="2795400" cy="5216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 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4102560" y="6827760"/>
            <a:ext cx="3803040" cy="52164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 </a:t>
            </a:r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9188640" y="6827760"/>
            <a:ext cx="2253600" cy="521640"/>
          </a:xfrm>
          <a:prstGeom prst="rect">
            <a:avLst/>
          </a:prstGeom>
        </p:spPr>
        <p:txBody>
          <a:bodyPr lIns="0" rIns="0" tIns="0" bIns="0"/>
          <a:p>
            <a:pPr algn="r"/>
            <a:fld id="{39C1E78C-F8BD-412A-A1D0-98EFD38F1959}" type="slidenum">
              <a:rPr b="0" lang="en-US" sz="2400" spc="-1" strike="noStrike">
                <a:solidFill>
                  <a:srgbClr val="484848"/>
                </a:solidFill>
                <a:latin typeface="Source Sans Pro"/>
              </a:rPr>
              <a:t>1</a:t>
            </a:fld>
            <a:endParaRPr b="0" lang="en-US" sz="2400" spc="-1" strike="noStrike">
              <a:solidFill>
                <a:srgbClr val="484848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548640" y="301320"/>
            <a:ext cx="10798560" cy="4453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1" lang="en-US" sz="6600" spc="-1" strike="noStrike">
                <a:solidFill>
                  <a:srgbClr val="04617b"/>
                </a:solidFill>
                <a:latin typeface="Source Sans Pro Light"/>
              </a:rPr>
              <a:t>Social and Safe</a:t>
            </a:r>
            <a:endParaRPr b="1" lang="en-US" sz="6600" spc="-1" strike="noStrike">
              <a:solidFill>
                <a:srgbClr val="04617b"/>
              </a:solidFill>
              <a:latin typeface="Source Sans Pro Light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552960" y="5216400"/>
            <a:ext cx="10789920" cy="1550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r>
              <a:rPr b="0" lang="en-US" sz="3600" spc="-1" strike="noStrike">
                <a:solidFill>
                  <a:srgbClr val="dbf5f9"/>
                </a:solidFill>
                <a:latin typeface="Source Sans Pro"/>
              </a:rPr>
              <a:t>Social Media and Harm Reduction</a:t>
            </a:r>
            <a:endParaRPr b="1" lang="en-US" sz="3600" spc="-1" strike="noStrike">
              <a:solidFill>
                <a:srgbClr val="dbf5f9"/>
              </a:solidFill>
              <a:latin typeface="Source Sans Pro"/>
            </a:endParaRPr>
          </a:p>
          <a:p>
            <a:r>
              <a:rPr b="0" lang="en-US" sz="2800" spc="-1" strike="noStrike">
                <a:solidFill>
                  <a:srgbClr val="dbf5f9"/>
                </a:solidFill>
                <a:latin typeface="Source Sans Pro"/>
              </a:rPr>
              <a:t>How to get a bit more control of your online life</a:t>
            </a:r>
            <a:endParaRPr b="1" lang="en-US" sz="2800" spc="-1" strike="noStrike">
              <a:solidFill>
                <a:srgbClr val="dbf5f9"/>
              </a:solidFill>
              <a:latin typeface="Source Sans Pro"/>
            </a:endParaRPr>
          </a:p>
        </p:txBody>
      </p:sp>
      <p:pic>
        <p:nvPicPr>
          <p:cNvPr id="125" name="" descr=""/>
          <p:cNvPicPr/>
          <p:nvPr/>
        </p:nvPicPr>
        <p:blipFill>
          <a:blip r:embed="rId1"/>
          <a:stretch/>
        </p:blipFill>
        <p:spPr>
          <a:xfrm>
            <a:off x="7315200" y="194040"/>
            <a:ext cx="3723120" cy="3829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599040" y="640440"/>
            <a:ext cx="10798560" cy="585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1" lang="en-US" sz="7200" spc="-1" strike="noStrike">
                <a:solidFill>
                  <a:srgbClr val="04617b"/>
                </a:solidFill>
                <a:latin typeface="Lemon/Milk light"/>
              </a:rPr>
              <a:t>Why are we here?</a:t>
            </a:r>
            <a:endParaRPr b="1" lang="en-US" sz="7200" spc="-1" strike="noStrike">
              <a:solidFill>
                <a:srgbClr val="04617b"/>
              </a:solidFill>
              <a:latin typeface="Lemon/Milk light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Some things to note...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599040" y="1920240"/>
            <a:ext cx="1073952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 algn="ctr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Source Sans Pro"/>
            </a:endParaRPr>
          </a:p>
          <a:p>
            <a:pPr marL="432000" indent="-324000" algn="ctr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Source Sans Pro"/>
            </a:endParaRPr>
          </a:p>
          <a:p>
            <a:pPr algn="ctr">
              <a:spcAft>
                <a:spcPts val="1409"/>
              </a:spcAft>
            </a:pPr>
            <a:r>
              <a:rPr b="0" lang="en-US" sz="3200" spc="-1" strike="noStrike">
                <a:latin typeface="Source Sans Pro"/>
              </a:rPr>
              <a:t>The companies we will discuss are </a:t>
            </a:r>
            <a:r>
              <a:rPr b="1" lang="en-US" sz="3200" spc="-1" strike="noStrike">
                <a:latin typeface="Source Sans Pro"/>
              </a:rPr>
              <a:t>data firms</a:t>
            </a:r>
            <a:endParaRPr b="0" lang="en-US" sz="3200" spc="-1" strike="noStrike">
              <a:latin typeface="Source Sans Pro"/>
            </a:endParaRPr>
          </a:p>
          <a:p>
            <a:pPr algn="ctr">
              <a:spcAft>
                <a:spcPts val="1409"/>
              </a:spcAft>
            </a:pPr>
            <a:r>
              <a:rPr b="0" lang="en-US" sz="3200" spc="-1" strike="noStrike">
                <a:latin typeface="Source Sans Pro"/>
              </a:rPr>
              <a:t>The internet wasn’t really made for privacy</a:t>
            </a:r>
            <a:endParaRPr b="0" lang="en-US" sz="3200" spc="-1" strike="noStrike">
              <a:latin typeface="Source Sans Pro"/>
            </a:endParaRPr>
          </a:p>
          <a:p>
            <a:pPr algn="ctr">
              <a:spcAft>
                <a:spcPts val="1409"/>
              </a:spcAft>
            </a:pPr>
            <a:r>
              <a:rPr b="0" lang="en-US" sz="3200" spc="-1" strike="noStrike">
                <a:latin typeface="Source Sans Pro"/>
              </a:rPr>
              <a:t>Without knowledge of their insides, there is a limit to this advice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Exp. 12/2018</a:t>
            </a:r>
            <a:endParaRPr b="0" lang="en-US" sz="3200" spc="-1" strike="noStrike">
              <a:latin typeface="Source Sans Pro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Facebook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59904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Extensions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Data Selfie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Take a look at how FB advertisers sees you </a:t>
            </a:r>
            <a:endParaRPr b="0" lang="en-US" sz="24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Facebook Container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Allows you to use Firefox without worrying about crossover</a:t>
            </a:r>
            <a:endParaRPr b="0" lang="en-US" sz="24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Privacy Badger 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Blocks trackers across websites</a:t>
            </a:r>
            <a:endParaRPr b="0" lang="en-US" sz="24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latin typeface="Source Sans Pro"/>
            </a:endParaRPr>
          </a:p>
        </p:txBody>
      </p:sp>
      <p:sp>
        <p:nvSpPr>
          <p:cNvPr id="131" name="TextShape 3"/>
          <p:cNvSpPr txBox="1"/>
          <p:nvPr/>
        </p:nvSpPr>
        <p:spPr>
          <a:xfrm>
            <a:off x="610236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6035040" y="2477160"/>
            <a:ext cx="5212080" cy="3100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Facebook (contd.)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59904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Privacy Settings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Play around with the privacy section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Turn Off/Edit Apps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Turn Off Ads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Set Timeline/Profile Settings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Friends List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Download your data</a:t>
            </a:r>
            <a:endParaRPr b="0" lang="en-US" sz="3200" spc="-1" strike="noStrike">
              <a:latin typeface="Source Sans Pro"/>
            </a:endParaRPr>
          </a:p>
        </p:txBody>
      </p:sp>
      <p:sp>
        <p:nvSpPr>
          <p:cNvPr id="135" name="TextShape 3"/>
          <p:cNvSpPr txBox="1"/>
          <p:nvPr/>
        </p:nvSpPr>
        <p:spPr>
          <a:xfrm>
            <a:off x="610236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pic>
        <p:nvPicPr>
          <p:cNvPr id="136" name="" descr=""/>
          <p:cNvPicPr/>
          <p:nvPr/>
        </p:nvPicPr>
        <p:blipFill>
          <a:blip r:embed="rId1"/>
          <a:stretch/>
        </p:blipFill>
        <p:spPr>
          <a:xfrm>
            <a:off x="6492240" y="1737360"/>
            <a:ext cx="4642560" cy="5127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Facebook (contd.)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59904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Mobile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Be aware of permissions you give FB and FB Messenger App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Better to use your phone browser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Contacts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Location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Camera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Storage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Texts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Calls </a:t>
            </a:r>
            <a:endParaRPr b="0" lang="en-US" sz="2400" spc="-1" strike="noStrike">
              <a:latin typeface="Source Sans Pro"/>
            </a:endParaRPr>
          </a:p>
        </p:txBody>
      </p:sp>
      <p:sp>
        <p:nvSpPr>
          <p:cNvPr id="139" name="TextShape 3"/>
          <p:cNvSpPr txBox="1"/>
          <p:nvPr/>
        </p:nvSpPr>
        <p:spPr>
          <a:xfrm>
            <a:off x="610236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6675120" y="1594440"/>
            <a:ext cx="4114800" cy="5629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Facebook (contd.)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59904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Day By Day Tasks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“</a:t>
            </a:r>
            <a:r>
              <a:rPr b="0" lang="en-US" sz="2800" spc="-1" strike="noStrike">
                <a:latin typeface="Source Sans Pro"/>
              </a:rPr>
              <a:t>Tending your Garden”</a:t>
            </a:r>
            <a:endParaRPr b="0" lang="en-US" sz="28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Delete Posts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Untag Yourself</a:t>
            </a:r>
            <a:endParaRPr b="0" lang="en-US" sz="2400" spc="-1" strike="noStrike"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Delete Friends</a:t>
            </a:r>
            <a:endParaRPr b="0" lang="en-US" sz="24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Password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Make sure you have a strong passphrase</a:t>
            </a:r>
            <a:endParaRPr b="0" lang="en-US" sz="28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endParaRPr b="0" lang="en-US" sz="2800" spc="-1" strike="noStrike">
              <a:latin typeface="Source Sans Pro"/>
            </a:endParaRPr>
          </a:p>
        </p:txBody>
      </p:sp>
      <p:sp>
        <p:nvSpPr>
          <p:cNvPr id="143" name="TextShape 3"/>
          <p:cNvSpPr txBox="1"/>
          <p:nvPr/>
        </p:nvSpPr>
        <p:spPr>
          <a:xfrm>
            <a:off x="610236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6035040" y="2213640"/>
            <a:ext cx="5394960" cy="3547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Navigating Other Platforms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59904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en-US" sz="3200" spc="-1" strike="noStrike">
                <a:latin typeface="Source Sans Pro"/>
              </a:rPr>
              <a:t>Google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Google yourself!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Google Alternatives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409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Source Sans Pro"/>
              </a:rPr>
              <a:t>Search: DuckDuck Go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409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Source Sans Pro"/>
              </a:rPr>
              <a:t>Email: ProtonMail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409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Source Sans Pro"/>
              </a:rPr>
              <a:t>Browsers: Mozilla, Brave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409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Source Sans Pro"/>
              </a:rPr>
              <a:t>Productivity: CryptPad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409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latin typeface="Source Sans Pro"/>
              </a:rPr>
              <a:t>Cloud: Sync, NextCloud</a:t>
            </a:r>
            <a:endParaRPr b="0" lang="en-US" sz="3200" spc="-1" strike="noStrike">
              <a:latin typeface="Source Sans Pro"/>
            </a:endParaRPr>
          </a:p>
          <a:p>
            <a:endParaRPr b="0" lang="en-US" sz="3200" spc="-1" strike="noStrike">
              <a:latin typeface="Source Sans Pro"/>
            </a:endParaRPr>
          </a:p>
        </p:txBody>
      </p:sp>
      <p:sp>
        <p:nvSpPr>
          <p:cNvPr id="147" name="TextShape 3"/>
          <p:cNvSpPr txBox="1"/>
          <p:nvPr/>
        </p:nvSpPr>
        <p:spPr>
          <a:xfrm>
            <a:off x="610236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en-US" sz="3200" spc="-1" strike="noStrike">
                <a:latin typeface="Source Sans Pro"/>
              </a:rPr>
              <a:t>Browsers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Open source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Extensions</a:t>
            </a:r>
            <a:endParaRPr b="0" lang="en-US" sz="32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Privacy Badger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Ublock Origin</a:t>
            </a:r>
            <a:endParaRPr b="0" lang="en-US" sz="2800" spc="-1" strike="noStrike">
              <a:latin typeface="Source Sans Pro"/>
            </a:endParaRPr>
          </a:p>
          <a:p>
            <a:pPr lvl="1" marL="864000" indent="-324000">
              <a:spcAft>
                <a:spcPts val="1123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Source Sans Pro"/>
              </a:rPr>
              <a:t>No Script</a:t>
            </a:r>
            <a:endParaRPr b="0" lang="en-US" sz="2800" spc="-1" strike="noStrike">
              <a:latin typeface="Source Sans Pro"/>
            </a:endParaRPr>
          </a:p>
          <a:p>
            <a:r>
              <a:rPr b="0" lang="en-US" sz="3200" spc="-1" strike="noStrike">
                <a:latin typeface="Source Sans Pro"/>
              </a:rPr>
              <a:t>Apps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Be aware of where you use Facebook/Google login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Be aware of who owns Apps</a:t>
            </a:r>
            <a:endParaRPr b="0" lang="en-US" sz="3200" spc="-1" strike="noStrike">
              <a:latin typeface="Source Sans Pro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rmAutofit/>
          </a:bodyPr>
          <a:p>
            <a:r>
              <a:rPr b="0" lang="en-US" sz="6000" spc="-1" strike="noStrike">
                <a:solidFill>
                  <a:srgbClr val="ffffff"/>
                </a:solidFill>
                <a:latin typeface="Source Sans Pro Light"/>
              </a:rPr>
              <a:t>Further Resources</a:t>
            </a:r>
            <a:endParaRPr b="0" lang="en-US" sz="6000" spc="-1" strike="noStrike">
              <a:solidFill>
                <a:srgbClr val="ffffff"/>
              </a:solidFill>
              <a:latin typeface="Source Sans Pro Light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59904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Me and My Shadow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Motherboard Guide to Using Facebook Safely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New York Times, </a:t>
            </a:r>
            <a:r>
              <a:rPr b="0" i="1" lang="en-US" sz="3200" spc="-1" strike="noStrike">
                <a:latin typeface="Source Sans Pro"/>
              </a:rPr>
              <a:t>Want to Purge Your Social Media Timelines?</a:t>
            </a:r>
            <a:r>
              <a:rPr b="0" lang="en-US" sz="3200" spc="-1" strike="noStrike">
                <a:latin typeface="Source Sans Pro"/>
              </a:rPr>
              <a:t>_x0001_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I Just Can't Quit You! Your Privacy Guide to Facebook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Data Detox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Prism Break</a:t>
            </a:r>
            <a:endParaRPr b="0" lang="en-US" sz="3200" spc="-1" strike="noStrike">
              <a:latin typeface="Source Sans Pro"/>
            </a:endParaRPr>
          </a:p>
          <a:p>
            <a:pPr marL="432000" indent="-324000">
              <a:spcAft>
                <a:spcPts val="1409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Source Sans Pro"/>
              </a:rPr>
              <a:t>Privacytools.io</a:t>
            </a:r>
            <a:endParaRPr b="0" lang="en-US" sz="3200" spc="-1" strike="noStrike">
              <a:latin typeface="Source Sans Pro"/>
            </a:endParaRPr>
          </a:p>
        </p:txBody>
      </p:sp>
      <p:sp>
        <p:nvSpPr>
          <p:cNvPr id="150" name="TextShape 3"/>
          <p:cNvSpPr txBox="1"/>
          <p:nvPr/>
        </p:nvSpPr>
        <p:spPr>
          <a:xfrm>
            <a:off x="6102360" y="1920240"/>
            <a:ext cx="5240880" cy="466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3200" spc="-1" strike="noStrike">
              <a:latin typeface="Source Sans Pro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6070680" y="2981160"/>
            <a:ext cx="4993560" cy="2139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1576</TotalTime>
  <Application>LibreOffice/5.4.2.2$MacOSX_X86_64 LibreOffice_project/22b09f6418e8c2d508a9eaf86b2399209b0990f4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2018-04-06T19:30:01Z</dcterms:created>
  <dc:creator/>
  <dc:description/>
  <dc:language>en-US</dc:language>
  <cp:lastModifiedBy/>
  <dcterms:modified xsi:type="dcterms:W3CDTF">2018-04-08T13:43:40Z</dcterms:modified>
  <cp:revision>4</cp:revision>
  <dc:subject/>
  <dc:title/>
</cp:coreProperties>
</file>